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9" r:id="rId2"/>
    <p:sldId id="300" r:id="rId3"/>
    <p:sldId id="301" r:id="rId4"/>
    <p:sldId id="309" r:id="rId5"/>
    <p:sldId id="304" r:id="rId6"/>
    <p:sldId id="305" r:id="rId7"/>
    <p:sldId id="302" r:id="rId8"/>
    <p:sldId id="307" r:id="rId9"/>
    <p:sldId id="308" r:id="rId10"/>
    <p:sldId id="306" r:id="rId11"/>
    <p:sldId id="303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5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MobileRobot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System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291080"/>
            <a:ext cx="3056384" cy="15121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분반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464646"/>
                </a:solidFill>
                <a:latin typeface="+mj-ea"/>
              </a:rPr>
              <a:t>4</a:t>
            </a: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작업분해 및 일정계획의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 및 의사소통의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각자 개발한 모듈을 하나로 합치는 것이 힘들다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개발시 협업툴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(GIT)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사용하는 것에 대한 편리성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(COMMIT, BRANCH, CHECKOUT, MERGE)</a:t>
            </a: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사항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및 개별 작업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GRAPH(GITLAB)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25066496" descr="EMB000006e85a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5935663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9552" y="4519613"/>
            <a:ext cx="70671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[1]</a:t>
            </a:r>
            <a:r>
              <a:rPr kumimoji="0" lang="ko-KR" altLang="en-US" sz="1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의 </a:t>
            </a: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2</a:t>
            </a:r>
            <a:r>
              <a:rPr kumimoji="0" lang="ko-KR" altLang="en-US" sz="1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장에 표시된 서브 시스템 중 아래의 세 시스템을 구현하였다</a:t>
            </a:r>
            <a:r>
              <a:rPr kumimoji="0" lang="en-US" altLang="ko-KR" sz="13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UI System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SIM System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ADD_ON System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5069936" descr="EMB000006e85a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3472"/>
            <a:ext cx="6103937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82687" y="4725144"/>
            <a:ext cx="717368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HY견고딕" panose="02030600000101010101" pitchFamily="18" charset="-127"/>
              </a:rPr>
              <a:t>  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MapUI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HY견고딕" panose="02030600000101010101" pitchFamily="18" charset="-127"/>
              </a:rPr>
              <a:t>컴포넌트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</a:t>
            </a: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InputFrame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InputFrame2, </a:t>
            </a: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MainFrame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MapViewer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클래스로 구성되며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MapUI.jar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산출물로 구현된다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RobotController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HY견고딕" panose="02030600000101010101" pitchFamily="18" charset="-127"/>
              </a:rPr>
              <a:t>컴포넌트</a:t>
            </a:r>
            <a:endParaRPr kumimoji="0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로봇의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Controller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기능을 제공하고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IURegistration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인터페이스를 제공한다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- MapManager, SIM, </a:t>
            </a:r>
            <a:r>
              <a:rPr kumimoji="0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AddOn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클래스로 구성되고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RobotController.exe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산출물로 구현된다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0192" y="15423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_x325072336" descr="EMB000006e85a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13849"/>
            <a:ext cx="2887663" cy="17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20192" y="46531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양신명조"/>
              </a:rPr>
              <a:t>  </a:t>
            </a:r>
            <a:endParaRPr kumimoji="0" lang="ko-KR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Mobile Robot Controller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시스템은 하나의 컴퓨터에서 실행된다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한컴바탕"/>
              </a:rPr>
              <a:t> 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2" y="1556792"/>
            <a:ext cx="8669635" cy="48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08496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역할을 적합하게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설계서에 맞게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설계서의 클래스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 이름과 실제 코드와 일치하도록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68" y="119675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1216" y="1714732"/>
            <a:ext cx="8157102" cy="4774594"/>
            <a:chOff x="375338" y="809570"/>
            <a:chExt cx="8393323" cy="5715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338" y="3284984"/>
              <a:ext cx="8393323" cy="32403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338" y="809570"/>
              <a:ext cx="8393323" cy="2488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5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72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1723291"/>
            <a:ext cx="8306321" cy="47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217</Words>
  <Application>Microsoft Office PowerPoint</Application>
  <PresentationFormat>On-screen Show (4:3)</PresentationFormat>
  <Paragraphs>76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HY견고딕</vt:lpstr>
      <vt:lpstr>HY헤드라인M</vt:lpstr>
      <vt:lpstr>맑은 고딕</vt:lpstr>
      <vt:lpstr>한양신명조</vt:lpstr>
      <vt:lpstr>한컴바탕</vt:lpstr>
      <vt:lpstr>함초롬바탕</vt:lpstr>
      <vt:lpstr>휴먼고딕</vt:lpstr>
      <vt:lpstr>Arial</vt:lpstr>
      <vt:lpstr>Lucida Sans Unicode</vt:lpstr>
      <vt:lpstr>Verdana</vt:lpstr>
      <vt:lpstr>Wingdings</vt:lpstr>
      <vt:lpstr>Wingdings 3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PHW</cp:lastModifiedBy>
  <cp:revision>108</cp:revision>
  <dcterms:created xsi:type="dcterms:W3CDTF">2013-12-04T14:28:54Z</dcterms:created>
  <dcterms:modified xsi:type="dcterms:W3CDTF">2015-12-07T11:41:27Z</dcterms:modified>
</cp:coreProperties>
</file>